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844" r:id="rId2"/>
    <p:sldMasterId id="2147483851" r:id="rId3"/>
    <p:sldMasterId id="2147483858" r:id="rId4"/>
    <p:sldMasterId id="2147483889" r:id="rId5"/>
  </p:sldMasterIdLst>
  <p:notesMasterIdLst>
    <p:notesMasterId r:id="rId8"/>
  </p:notesMasterIdLst>
  <p:handoutMasterIdLst>
    <p:handoutMasterId r:id="rId9"/>
  </p:handoutMasterIdLst>
  <p:sldIdLst>
    <p:sldId id="311" r:id="rId6"/>
    <p:sldId id="309" r:id="rId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31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066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098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131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163" algn="l" defTabSz="914066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194" algn="l" defTabSz="914066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226" algn="l" defTabSz="914066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258" algn="l" defTabSz="914066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1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B Kilgore" initials="Note: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000CC"/>
    <a:srgbClr val="00CC99"/>
    <a:srgbClr val="FF0000"/>
    <a:srgbClr val="3333CC"/>
    <a:srgbClr val="FFFF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0318" autoAdjust="0"/>
  </p:normalViewPr>
  <p:slideViewPr>
    <p:cSldViewPr showGuides="1">
      <p:cViewPr>
        <p:scale>
          <a:sx n="200" d="100"/>
          <a:sy n="200" d="100"/>
        </p:scale>
        <p:origin x="-4536" y="134"/>
      </p:cViewPr>
      <p:guideLst>
        <p:guide orient="horz" pos="4080"/>
        <p:guide pos="168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howGuides="1">
      <p:cViewPr>
        <p:scale>
          <a:sx n="110" d="100"/>
          <a:sy n="110" d="100"/>
        </p:scale>
        <p:origin x="2054" y="-1243"/>
      </p:cViewPr>
      <p:guideLst>
        <p:guide orient="horz" pos="2957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4" y="1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128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4" y="8917128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47F4AED8-9D09-435E-8B07-B25FF48B45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4" y="1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5150" y="128588"/>
            <a:ext cx="5942013" cy="445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7837" y="4695842"/>
            <a:ext cx="6471144" cy="45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8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4" y="8917128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5" tIns="46223" rIns="92445" bIns="46223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5319B9B4-C56D-408B-97DC-59DEA7387F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1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3276" indent="-233276" algn="l" rtl="0" fontAlgn="base">
      <a:spcBef>
        <a:spcPct val="30000"/>
      </a:spcBef>
      <a:spcAft>
        <a:spcPct val="0"/>
      </a:spcAft>
      <a:buFont typeface="Wingdings" pitchFamily="2" charset="2"/>
      <a:buChar char="q"/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680789" indent="-223757" algn="l" rtl="0" fontAlgn="base">
      <a:spcBef>
        <a:spcPct val="30000"/>
      </a:spcBef>
      <a:spcAft>
        <a:spcPct val="0"/>
      </a:spcAft>
      <a:buFont typeface="Wingdings" pitchFamily="2" charset="2"/>
      <a:buChar char="v"/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1147343" indent="-233276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594851" indent="-223757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2061407" indent="-233276" algn="l" rtl="0" fontAlgn="base">
      <a:spcBef>
        <a:spcPct val="30000"/>
      </a:spcBef>
      <a:spcAft>
        <a:spcPct val="0"/>
      </a:spcAft>
      <a:buFont typeface="Verdana" pitchFamily="34" charset="0"/>
      <a:buChar char="-"/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5163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94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26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58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C8A84-83AE-2D9D-A11B-8DA36DA74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8F381-B6EB-3F1C-D50F-23CB49E64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21FCFD-E117-9D97-36AF-9D3B891EA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39B60-CFB8-0028-CA3B-B6EEDA4E3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B9B4-C56D-408B-97DC-59DEA7387F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5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B9B4-C56D-408B-97DC-59DEA7387F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143000"/>
            <a:ext cx="4066976" cy="5181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03" y="1143000"/>
            <a:ext cx="4066977" cy="5181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14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3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219200"/>
            <a:ext cx="4040188" cy="762000"/>
          </a:xfrm>
        </p:spPr>
        <p:txBody>
          <a:bodyPr anchor="t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</a:defRPr>
            </a:lvl1pPr>
            <a:lvl2pPr marL="319960" indent="0">
              <a:buNone/>
              <a:defRPr sz="1400" b="1"/>
            </a:lvl2pPr>
            <a:lvl3pPr marL="639920" indent="0">
              <a:buNone/>
              <a:defRPr sz="1300" b="1"/>
            </a:lvl3pPr>
            <a:lvl4pPr marL="959880" indent="0">
              <a:buNone/>
              <a:defRPr sz="1100" b="1"/>
            </a:lvl4pPr>
            <a:lvl5pPr marL="1279840" indent="0">
              <a:buNone/>
              <a:defRPr sz="1100" b="1"/>
            </a:lvl5pPr>
            <a:lvl6pPr marL="1599800" indent="0">
              <a:buNone/>
              <a:defRPr sz="1100" b="1"/>
            </a:lvl6pPr>
            <a:lvl7pPr marL="1919760" indent="0">
              <a:buNone/>
              <a:defRPr sz="1100" b="1"/>
            </a:lvl7pPr>
            <a:lvl8pPr marL="2239720" indent="0">
              <a:buNone/>
              <a:defRPr sz="1100" b="1"/>
            </a:lvl8pPr>
            <a:lvl9pPr marL="255968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987827"/>
            <a:ext cx="4040188" cy="4419600"/>
          </a:xfrm>
        </p:spPr>
        <p:txBody>
          <a:bodyPr/>
          <a:lstStyle>
            <a:lvl1pPr marL="482163" indent="-482163">
              <a:buClr>
                <a:schemeClr val="accent4"/>
              </a:buClr>
              <a:buSzPct val="85000"/>
              <a:buFont typeface="GM Sans Regular" pitchFamily="2" charset="0"/>
              <a:buChar char="¶"/>
              <a:defRPr sz="2500" i="0"/>
            </a:lvl1pPr>
            <a:lvl2pPr marL="844340" indent="-324405">
              <a:buClrTx/>
              <a:buSzPct val="100000"/>
              <a:buFont typeface="GM Sans Regular" pitchFamily="2" charset="0"/>
              <a:buChar char="–"/>
              <a:defRPr sz="2100"/>
            </a:lvl2pPr>
            <a:lvl3pPr marL="1196517" indent="-232194">
              <a:buClr>
                <a:schemeClr val="accent4"/>
              </a:buClr>
              <a:buFont typeface="Arial" pitchFamily="34" charset="0"/>
              <a:buChar char="•"/>
              <a:defRPr sz="17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195" y="1219200"/>
            <a:ext cx="4041180" cy="762000"/>
          </a:xfrm>
        </p:spPr>
        <p:txBody>
          <a:bodyPr anchor="t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</a:defRPr>
            </a:lvl1pPr>
            <a:lvl2pPr marL="319960" indent="0">
              <a:buNone/>
              <a:defRPr sz="1400" b="1"/>
            </a:lvl2pPr>
            <a:lvl3pPr marL="639920" indent="0">
              <a:buNone/>
              <a:defRPr sz="1300" b="1"/>
            </a:lvl3pPr>
            <a:lvl4pPr marL="959880" indent="0">
              <a:buNone/>
              <a:defRPr sz="1100" b="1"/>
            </a:lvl4pPr>
            <a:lvl5pPr marL="1279840" indent="0">
              <a:buNone/>
              <a:defRPr sz="1100" b="1"/>
            </a:lvl5pPr>
            <a:lvl6pPr marL="1599800" indent="0">
              <a:buNone/>
              <a:defRPr sz="1100" b="1"/>
            </a:lvl6pPr>
            <a:lvl7pPr marL="1919760" indent="0">
              <a:buNone/>
              <a:defRPr sz="1100" b="1"/>
            </a:lvl7pPr>
            <a:lvl8pPr marL="2239720" indent="0">
              <a:buNone/>
              <a:defRPr sz="1100" b="1"/>
            </a:lvl8pPr>
            <a:lvl9pPr marL="255968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4195" y="1987827"/>
            <a:ext cx="4041180" cy="4419600"/>
          </a:xfrm>
        </p:spPr>
        <p:txBody>
          <a:bodyPr/>
          <a:lstStyle>
            <a:lvl1pPr marL="482163" indent="-482163">
              <a:buClr>
                <a:schemeClr val="accent4"/>
              </a:buClr>
              <a:buSzPct val="85000"/>
              <a:buFont typeface="GM Sans Regular" pitchFamily="2" charset="0"/>
              <a:buChar char="¶"/>
              <a:defRPr sz="2500" i="0"/>
            </a:lvl1pPr>
            <a:lvl2pPr marL="844340" indent="-324405">
              <a:buClrTx/>
              <a:buSzPct val="100000"/>
              <a:buFont typeface="GM Sans Regular" pitchFamily="2" charset="0"/>
              <a:buChar char="–"/>
              <a:defRPr sz="2100"/>
            </a:lvl2pPr>
            <a:lvl3pPr marL="1196517" indent="-232194">
              <a:buClr>
                <a:schemeClr val="accent4"/>
              </a:buClr>
              <a:buFont typeface="Arial" pitchFamily="34" charset="0"/>
              <a:buChar char="•"/>
              <a:defRPr sz="17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98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7" y="2129899"/>
            <a:ext cx="7772797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3886729"/>
            <a:ext cx="6401594" cy="1751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2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1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4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143000"/>
            <a:ext cx="4066976" cy="5181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01" y="1143000"/>
            <a:ext cx="4066977" cy="5181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14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7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219200"/>
            <a:ext cx="4040188" cy="762000"/>
          </a:xfrm>
        </p:spPr>
        <p:txBody>
          <a:bodyPr anchor="t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</a:defRPr>
            </a:lvl1pPr>
            <a:lvl2pPr marL="319992" indent="0">
              <a:buNone/>
              <a:defRPr sz="1400" b="1"/>
            </a:lvl2pPr>
            <a:lvl3pPr marL="639984" indent="0">
              <a:buNone/>
              <a:defRPr sz="1300" b="1"/>
            </a:lvl3pPr>
            <a:lvl4pPr marL="959976" indent="0">
              <a:buNone/>
              <a:defRPr sz="1100" b="1"/>
            </a:lvl4pPr>
            <a:lvl5pPr marL="1279968" indent="0">
              <a:buNone/>
              <a:defRPr sz="1100" b="1"/>
            </a:lvl5pPr>
            <a:lvl6pPr marL="1599960" indent="0">
              <a:buNone/>
              <a:defRPr sz="1100" b="1"/>
            </a:lvl6pPr>
            <a:lvl7pPr marL="1919952" indent="0">
              <a:buNone/>
              <a:defRPr sz="1100" b="1"/>
            </a:lvl7pPr>
            <a:lvl8pPr marL="2239944" indent="0">
              <a:buNone/>
              <a:defRPr sz="1100" b="1"/>
            </a:lvl8pPr>
            <a:lvl9pPr marL="255993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987827"/>
            <a:ext cx="4040188" cy="4419600"/>
          </a:xfrm>
        </p:spPr>
        <p:txBody>
          <a:bodyPr/>
          <a:lstStyle>
            <a:lvl1pPr marL="482211" indent="-482211">
              <a:buClr>
                <a:schemeClr val="accent4"/>
              </a:buClr>
              <a:buSzPct val="85000"/>
              <a:buFont typeface="GM Sans Regular" pitchFamily="2" charset="0"/>
              <a:buChar char="¶"/>
              <a:defRPr sz="2500" i="0"/>
            </a:lvl1pPr>
            <a:lvl2pPr marL="844424" indent="-324437">
              <a:buClrTx/>
              <a:buSzPct val="100000"/>
              <a:buFont typeface="GM Sans Regular" pitchFamily="2" charset="0"/>
              <a:buChar char="–"/>
              <a:defRPr sz="2100"/>
            </a:lvl2pPr>
            <a:lvl3pPr marL="1196637" indent="-232217">
              <a:buClr>
                <a:schemeClr val="accent4"/>
              </a:buClr>
              <a:buFont typeface="Arial" pitchFamily="34" charset="0"/>
              <a:buChar char="•"/>
              <a:defRPr sz="17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195" y="1219200"/>
            <a:ext cx="4041180" cy="762000"/>
          </a:xfrm>
        </p:spPr>
        <p:txBody>
          <a:bodyPr anchor="t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</a:defRPr>
            </a:lvl1pPr>
            <a:lvl2pPr marL="319992" indent="0">
              <a:buNone/>
              <a:defRPr sz="1400" b="1"/>
            </a:lvl2pPr>
            <a:lvl3pPr marL="639984" indent="0">
              <a:buNone/>
              <a:defRPr sz="1300" b="1"/>
            </a:lvl3pPr>
            <a:lvl4pPr marL="959976" indent="0">
              <a:buNone/>
              <a:defRPr sz="1100" b="1"/>
            </a:lvl4pPr>
            <a:lvl5pPr marL="1279968" indent="0">
              <a:buNone/>
              <a:defRPr sz="1100" b="1"/>
            </a:lvl5pPr>
            <a:lvl6pPr marL="1599960" indent="0">
              <a:buNone/>
              <a:defRPr sz="1100" b="1"/>
            </a:lvl6pPr>
            <a:lvl7pPr marL="1919952" indent="0">
              <a:buNone/>
              <a:defRPr sz="1100" b="1"/>
            </a:lvl7pPr>
            <a:lvl8pPr marL="2239944" indent="0">
              <a:buNone/>
              <a:defRPr sz="1100" b="1"/>
            </a:lvl8pPr>
            <a:lvl9pPr marL="255993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4195" y="1987827"/>
            <a:ext cx="4041180" cy="4419600"/>
          </a:xfrm>
        </p:spPr>
        <p:txBody>
          <a:bodyPr/>
          <a:lstStyle>
            <a:lvl1pPr marL="482211" indent="-482211">
              <a:buClr>
                <a:schemeClr val="accent4"/>
              </a:buClr>
              <a:buSzPct val="85000"/>
              <a:buFont typeface="GM Sans Regular" pitchFamily="2" charset="0"/>
              <a:buChar char="¶"/>
              <a:defRPr sz="2500" i="0"/>
            </a:lvl1pPr>
            <a:lvl2pPr marL="844424" indent="-324437">
              <a:buClrTx/>
              <a:buSzPct val="100000"/>
              <a:buFont typeface="GM Sans Regular" pitchFamily="2" charset="0"/>
              <a:buChar char="–"/>
              <a:defRPr sz="2100"/>
            </a:lvl2pPr>
            <a:lvl3pPr marL="1196637" indent="-232217">
              <a:buClr>
                <a:schemeClr val="accent4"/>
              </a:buClr>
              <a:buFont typeface="Arial" pitchFamily="34" charset="0"/>
              <a:buChar char="•"/>
              <a:defRPr sz="17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50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2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5" y="2129899"/>
            <a:ext cx="7772797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3886729"/>
            <a:ext cx="6401594" cy="1751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9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8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143000"/>
            <a:ext cx="4066976" cy="5181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398" y="1143000"/>
            <a:ext cx="4066977" cy="5181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14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3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219200"/>
            <a:ext cx="4040188" cy="762000"/>
          </a:xfrm>
        </p:spPr>
        <p:txBody>
          <a:bodyPr anchor="t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</a:defRPr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987827"/>
            <a:ext cx="4040188" cy="4419600"/>
          </a:xfrm>
        </p:spPr>
        <p:txBody>
          <a:bodyPr/>
          <a:lstStyle>
            <a:lvl1pPr marL="482283" indent="-482283">
              <a:buClr>
                <a:schemeClr val="accent4"/>
              </a:buClr>
              <a:buSzPct val="85000"/>
              <a:buFont typeface="GM Sans Regular" pitchFamily="2" charset="0"/>
              <a:buChar char="¶"/>
              <a:defRPr sz="2500" i="0"/>
            </a:lvl1pPr>
            <a:lvl2pPr marL="844550" indent="-324485">
              <a:buClrTx/>
              <a:buSzPct val="100000"/>
              <a:buFont typeface="GM Sans Regular" pitchFamily="2" charset="0"/>
              <a:buChar char="–"/>
              <a:defRPr sz="2100"/>
            </a:lvl2pPr>
            <a:lvl3pPr marL="1196817" indent="-232252">
              <a:buClr>
                <a:schemeClr val="accent4"/>
              </a:buClr>
              <a:buFont typeface="Arial" pitchFamily="34" charset="0"/>
              <a:buChar char="•"/>
              <a:defRPr sz="17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195" y="1219200"/>
            <a:ext cx="4041180" cy="762000"/>
          </a:xfrm>
        </p:spPr>
        <p:txBody>
          <a:bodyPr anchor="t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</a:defRPr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4195" y="1987827"/>
            <a:ext cx="4041180" cy="4419600"/>
          </a:xfrm>
        </p:spPr>
        <p:txBody>
          <a:bodyPr/>
          <a:lstStyle>
            <a:lvl1pPr marL="482283" indent="-482283">
              <a:buClr>
                <a:schemeClr val="accent4"/>
              </a:buClr>
              <a:buSzPct val="85000"/>
              <a:buFont typeface="GM Sans Regular" pitchFamily="2" charset="0"/>
              <a:buChar char="¶"/>
              <a:defRPr sz="2500" i="0"/>
            </a:lvl1pPr>
            <a:lvl2pPr marL="844550" indent="-324485">
              <a:buClrTx/>
              <a:buSzPct val="100000"/>
              <a:buFont typeface="GM Sans Regular" pitchFamily="2" charset="0"/>
              <a:buChar char="–"/>
              <a:defRPr sz="2100"/>
            </a:lvl2pPr>
            <a:lvl3pPr marL="1196817" indent="-232252">
              <a:buClr>
                <a:schemeClr val="accent4"/>
              </a:buClr>
              <a:buFont typeface="Arial" pitchFamily="34" charset="0"/>
              <a:buChar char="•"/>
              <a:defRPr sz="17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8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6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2129896"/>
            <a:ext cx="7772797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3886729"/>
            <a:ext cx="6401594" cy="1751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1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1" indent="0" algn="ctr">
              <a:buNone/>
              <a:defRPr/>
            </a:lvl2pPr>
            <a:lvl3pPr marL="914066" indent="0" algn="ctr">
              <a:buNone/>
              <a:defRPr/>
            </a:lvl3pPr>
            <a:lvl4pPr marL="1371098" indent="0" algn="ctr">
              <a:buNone/>
              <a:defRPr/>
            </a:lvl4pPr>
            <a:lvl5pPr marL="1828131" indent="0" algn="ctr">
              <a:buNone/>
              <a:defRPr/>
            </a:lvl5pPr>
            <a:lvl6pPr marL="2285163" indent="0" algn="ctr">
              <a:buNone/>
              <a:defRPr/>
            </a:lvl6pPr>
            <a:lvl7pPr marL="2742194" indent="0" algn="ctr">
              <a:buNone/>
              <a:defRPr/>
            </a:lvl7pPr>
            <a:lvl8pPr marL="3199226" indent="0" algn="ctr">
              <a:buNone/>
              <a:defRPr/>
            </a:lvl8pPr>
            <a:lvl9pPr marL="36562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889C9-2F12-4BDD-9B7F-A6AF6B193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22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3029-A9BD-400C-AC5F-7C9FD48F89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77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1" indent="0">
              <a:buNone/>
              <a:defRPr sz="1800"/>
            </a:lvl2pPr>
            <a:lvl3pPr marL="914066" indent="0">
              <a:buNone/>
              <a:defRPr sz="1600"/>
            </a:lvl3pPr>
            <a:lvl4pPr marL="1371098" indent="0">
              <a:buNone/>
              <a:defRPr sz="1400"/>
            </a:lvl4pPr>
            <a:lvl5pPr marL="1828131" indent="0">
              <a:buNone/>
              <a:defRPr sz="1400"/>
            </a:lvl5pPr>
            <a:lvl6pPr marL="2285163" indent="0">
              <a:buNone/>
              <a:defRPr sz="1400"/>
            </a:lvl6pPr>
            <a:lvl7pPr marL="2742194" indent="0">
              <a:buNone/>
              <a:defRPr sz="1400"/>
            </a:lvl7pPr>
            <a:lvl8pPr marL="3199226" indent="0">
              <a:buNone/>
              <a:defRPr sz="1400"/>
            </a:lvl8pPr>
            <a:lvl9pPr marL="365625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5CFA-B183-4A3F-B0AB-1131080F82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63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838200"/>
            <a:ext cx="4318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38200"/>
            <a:ext cx="4318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6502-ED99-44A2-844C-574B34404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6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1" indent="0">
              <a:buNone/>
              <a:defRPr sz="2000" b="1"/>
            </a:lvl2pPr>
            <a:lvl3pPr marL="914066" indent="0">
              <a:buNone/>
              <a:defRPr sz="1800" b="1"/>
            </a:lvl3pPr>
            <a:lvl4pPr marL="1371098" indent="0">
              <a:buNone/>
              <a:defRPr sz="1600" b="1"/>
            </a:lvl4pPr>
            <a:lvl5pPr marL="1828131" indent="0">
              <a:buNone/>
              <a:defRPr sz="1600" b="1"/>
            </a:lvl5pPr>
            <a:lvl6pPr marL="2285163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1" indent="0">
              <a:buNone/>
              <a:defRPr sz="2000" b="1"/>
            </a:lvl2pPr>
            <a:lvl3pPr marL="914066" indent="0">
              <a:buNone/>
              <a:defRPr sz="1800" b="1"/>
            </a:lvl3pPr>
            <a:lvl4pPr marL="1371098" indent="0">
              <a:buNone/>
              <a:defRPr sz="1600" b="1"/>
            </a:lvl4pPr>
            <a:lvl5pPr marL="1828131" indent="0">
              <a:buNone/>
              <a:defRPr sz="1600" b="1"/>
            </a:lvl5pPr>
            <a:lvl6pPr marL="2285163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7D53-9573-4CFC-B8C4-F79638CB5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51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3719-932A-4C22-AA7B-024BA7715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44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BFFD-DB6B-448B-BF4A-374A8157E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81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1" indent="0">
              <a:buNone/>
              <a:defRPr sz="1200"/>
            </a:lvl2pPr>
            <a:lvl3pPr marL="914066" indent="0">
              <a:buNone/>
              <a:defRPr sz="1000"/>
            </a:lvl3pPr>
            <a:lvl4pPr marL="1371098" indent="0">
              <a:buNone/>
              <a:defRPr sz="900"/>
            </a:lvl4pPr>
            <a:lvl5pPr marL="1828131" indent="0">
              <a:buNone/>
              <a:defRPr sz="900"/>
            </a:lvl5pPr>
            <a:lvl6pPr marL="2285163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73A0-C683-4E45-AC44-FB0A2E1FD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23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1" indent="0">
              <a:buNone/>
              <a:defRPr sz="2800"/>
            </a:lvl2pPr>
            <a:lvl3pPr marL="914066" indent="0">
              <a:buNone/>
              <a:defRPr sz="2400"/>
            </a:lvl3pPr>
            <a:lvl4pPr marL="1371098" indent="0">
              <a:buNone/>
              <a:defRPr sz="2000"/>
            </a:lvl4pPr>
            <a:lvl5pPr marL="1828131" indent="0">
              <a:buNone/>
              <a:defRPr sz="2000"/>
            </a:lvl5pPr>
            <a:lvl6pPr marL="2285163" indent="0">
              <a:buNone/>
              <a:defRPr sz="2000"/>
            </a:lvl6pPr>
            <a:lvl7pPr marL="2742194" indent="0">
              <a:buNone/>
              <a:defRPr sz="2000"/>
            </a:lvl7pPr>
            <a:lvl8pPr marL="3199226" indent="0">
              <a:buNone/>
              <a:defRPr sz="2000"/>
            </a:lvl8pPr>
            <a:lvl9pPr marL="3656258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1" indent="0">
              <a:buNone/>
              <a:defRPr sz="1200"/>
            </a:lvl2pPr>
            <a:lvl3pPr marL="914066" indent="0">
              <a:buNone/>
              <a:defRPr sz="1000"/>
            </a:lvl3pPr>
            <a:lvl4pPr marL="1371098" indent="0">
              <a:buNone/>
              <a:defRPr sz="900"/>
            </a:lvl4pPr>
            <a:lvl5pPr marL="1828131" indent="0">
              <a:buNone/>
              <a:defRPr sz="900"/>
            </a:lvl5pPr>
            <a:lvl6pPr marL="2285163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1927-1ABE-443C-ADBB-2121B9D3A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9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8322-DF8A-4708-A490-C374C3E2D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8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152400"/>
            <a:ext cx="21971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152400"/>
            <a:ext cx="64389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3905-FDDF-4FE2-8737-3FEBEAA9A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9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9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9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72" indent="0">
              <a:buNone/>
              <a:defRPr sz="1000"/>
            </a:lvl3pPr>
            <a:lvl4pPr marL="1371259" indent="0">
              <a:buNone/>
              <a:defRPr sz="900"/>
            </a:lvl4pPr>
            <a:lvl5pPr marL="1828345" indent="0">
              <a:buNone/>
              <a:defRPr sz="900"/>
            </a:lvl5pPr>
            <a:lvl6pPr marL="2285429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5" indent="0">
              <a:buNone/>
              <a:defRPr sz="2800"/>
            </a:lvl2pPr>
            <a:lvl3pPr marL="914172" indent="0">
              <a:buNone/>
              <a:defRPr sz="2400"/>
            </a:lvl3pPr>
            <a:lvl4pPr marL="1371259" indent="0">
              <a:buNone/>
              <a:defRPr sz="2000"/>
            </a:lvl4pPr>
            <a:lvl5pPr marL="1828345" indent="0">
              <a:buNone/>
              <a:defRPr sz="2000"/>
            </a:lvl5pPr>
            <a:lvl6pPr marL="2285429" indent="0">
              <a:buNone/>
              <a:defRPr sz="2000"/>
            </a:lvl6pPr>
            <a:lvl7pPr marL="2742515" indent="0">
              <a:buNone/>
              <a:defRPr sz="2000"/>
            </a:lvl7pPr>
            <a:lvl8pPr marL="3199600" indent="0">
              <a:buNone/>
              <a:defRPr sz="2000"/>
            </a:lvl8pPr>
            <a:lvl9pPr marL="3656685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72" indent="0">
              <a:buNone/>
              <a:defRPr sz="1000"/>
            </a:lvl3pPr>
            <a:lvl4pPr marL="1371259" indent="0">
              <a:buNone/>
              <a:defRPr sz="900"/>
            </a:lvl4pPr>
            <a:lvl5pPr marL="1828345" indent="0">
              <a:buNone/>
              <a:defRPr sz="900"/>
            </a:lvl5pPr>
            <a:lvl6pPr marL="2285429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MIHS-Executive Committee__March 31,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MIHS-Executive </a:t>
            </a:r>
            <a:r>
              <a:rPr lang="en-US" dirty="0" err="1"/>
              <a:t>Committee__March</a:t>
            </a:r>
            <a:r>
              <a:rPr lang="en-US" dirty="0"/>
              <a:t> 31, 2016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383F-DC35-4FC0-B1BF-A6D82127AC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141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5" indent="-342815" algn="l" defTabSz="9141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80" algn="l" defTabSz="9141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2" algn="l" defTabSz="9141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5" indent="-228542" algn="l" defTabSz="9141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6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12_QEB_bkg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  <a:prstGeom prst="rect">
            <a:avLst/>
          </a:prstGeom>
        </p:spPr>
        <p:txBody>
          <a:bodyPr vert="horz" lIns="63993" tIns="31996" rIns="63993" bIns="31996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42998"/>
            <a:ext cx="8286750" cy="5181600"/>
          </a:xfrm>
          <a:prstGeom prst="rect">
            <a:avLst/>
          </a:prstGeom>
        </p:spPr>
        <p:txBody>
          <a:bodyPr vert="horz" lIns="63993" tIns="31996" rIns="63993" bIns="3199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06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39920" rtl="0" eaLnBrk="1" latinLnBrk="0" hangingPunct="1">
        <a:spcBef>
          <a:spcPct val="0"/>
        </a:spcBef>
        <a:buNone/>
        <a:defRPr sz="3500" b="1" kern="1200" cap="all" baseline="0">
          <a:solidFill>
            <a:schemeClr val="accent4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39920" rtl="0" eaLnBrk="1" latinLnBrk="0" hangingPunct="1">
        <a:spcBef>
          <a:spcPts val="1400"/>
        </a:spcBef>
        <a:buFontTx/>
        <a:buNone/>
        <a:defRPr sz="3200" i="1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1pPr>
      <a:lvl2pPr marL="518824" indent="-518824" algn="l" defTabSz="639920" rtl="0" eaLnBrk="1" latinLnBrk="0" hangingPunct="1">
        <a:spcBef>
          <a:spcPts val="1120"/>
        </a:spcBef>
        <a:buClr>
          <a:schemeClr val="accent4"/>
        </a:buClr>
        <a:buSzPct val="85000"/>
        <a:buFont typeface="GM Sans Regular" pitchFamily="2" charset="0"/>
        <a:buChar char="¶"/>
        <a:defRPr sz="32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2pPr>
      <a:lvl3pPr marL="964325" indent="-324405" algn="l" defTabSz="639920" rtl="0" eaLnBrk="1" latinLnBrk="0" hangingPunct="1">
        <a:spcBef>
          <a:spcPts val="700"/>
        </a:spcBef>
        <a:buFont typeface="GM Sans Regular" pitchFamily="2" charset="0"/>
        <a:buChar char="–"/>
        <a:defRPr sz="27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3pPr>
      <a:lvl4pPr marL="1279840" indent="-241082" algn="l" defTabSz="639920" rtl="0" eaLnBrk="1" latinLnBrk="0" hangingPunct="1">
        <a:spcBef>
          <a:spcPts val="280"/>
        </a:spcBef>
        <a:buClr>
          <a:schemeClr val="accent4"/>
        </a:buClr>
        <a:buFont typeface="Arial" pitchFamily="34" charset="0"/>
        <a:buChar char="•"/>
        <a:defRPr sz="21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4pPr>
      <a:lvl5pPr marL="1557583" indent="-277743" algn="l" defTabSz="639920" rtl="0" eaLnBrk="1" latinLnBrk="0" hangingPunct="1">
        <a:spcBef>
          <a:spcPts val="140"/>
        </a:spcBef>
        <a:buFont typeface="Wingdings" pitchFamily="2" charset="2"/>
        <a:buChar char="Ø"/>
        <a:defRPr sz="17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5pPr>
      <a:lvl6pPr marL="1759780" indent="-159980" algn="l" defTabSz="6399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9740" indent="-159980" algn="l" defTabSz="6399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indent="-159980" algn="l" defTabSz="6399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9660" indent="-159980" algn="l" defTabSz="6399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96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2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988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84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80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6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972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9680" algn="l" defTabSz="6399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12_QEB_bkg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  <a:prstGeom prst="rect">
            <a:avLst/>
          </a:prstGeom>
        </p:spPr>
        <p:txBody>
          <a:bodyPr vert="horz" lIns="63999" tIns="31999" rIns="63999" bIns="31999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42998"/>
            <a:ext cx="8286750" cy="5181600"/>
          </a:xfrm>
          <a:prstGeom prst="rect">
            <a:avLst/>
          </a:prstGeom>
        </p:spPr>
        <p:txBody>
          <a:bodyPr vert="horz" lIns="63999" tIns="31999" rIns="63999" bIns="3199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940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39984" rtl="0" eaLnBrk="1" latinLnBrk="0" hangingPunct="1">
        <a:spcBef>
          <a:spcPct val="0"/>
        </a:spcBef>
        <a:buNone/>
        <a:defRPr sz="3500" b="1" kern="1200" cap="all" baseline="0">
          <a:solidFill>
            <a:schemeClr val="accent4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39984" rtl="0" eaLnBrk="1" latinLnBrk="0" hangingPunct="1">
        <a:spcBef>
          <a:spcPts val="1400"/>
        </a:spcBef>
        <a:buFontTx/>
        <a:buNone/>
        <a:defRPr sz="3200" i="1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1pPr>
      <a:lvl2pPr marL="518876" indent="-518876" algn="l" defTabSz="639984" rtl="0" eaLnBrk="1" latinLnBrk="0" hangingPunct="1">
        <a:spcBef>
          <a:spcPts val="1120"/>
        </a:spcBef>
        <a:buClr>
          <a:schemeClr val="accent4"/>
        </a:buClr>
        <a:buSzPct val="85000"/>
        <a:buFont typeface="GM Sans Regular" pitchFamily="2" charset="0"/>
        <a:buChar char="¶"/>
        <a:defRPr sz="32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2pPr>
      <a:lvl3pPr marL="964421" indent="-324437" algn="l" defTabSz="639984" rtl="0" eaLnBrk="1" latinLnBrk="0" hangingPunct="1">
        <a:spcBef>
          <a:spcPts val="700"/>
        </a:spcBef>
        <a:buFont typeface="GM Sans Regular" pitchFamily="2" charset="0"/>
        <a:buChar char="–"/>
        <a:defRPr sz="27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3pPr>
      <a:lvl4pPr marL="1279968" indent="-241106" algn="l" defTabSz="639984" rtl="0" eaLnBrk="1" latinLnBrk="0" hangingPunct="1">
        <a:spcBef>
          <a:spcPts val="280"/>
        </a:spcBef>
        <a:buClr>
          <a:schemeClr val="accent4"/>
        </a:buClr>
        <a:buFont typeface="Arial" pitchFamily="34" charset="0"/>
        <a:buChar char="•"/>
        <a:defRPr sz="21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4pPr>
      <a:lvl5pPr marL="1557739" indent="-277771" algn="l" defTabSz="639984" rtl="0" eaLnBrk="1" latinLnBrk="0" hangingPunct="1">
        <a:spcBef>
          <a:spcPts val="140"/>
        </a:spcBef>
        <a:buFont typeface="Wingdings" pitchFamily="2" charset="2"/>
        <a:buChar char="Ø"/>
        <a:defRPr sz="17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5pPr>
      <a:lvl6pPr marL="1759956" indent="-159996" algn="l" defTabSz="6399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9948" indent="-159996" algn="l" defTabSz="6399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indent="-159996" algn="l" defTabSz="6399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9932" indent="-159996" algn="l" defTabSz="63998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992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84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9976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968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952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9944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9936" algn="l" defTabSz="6399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12_QEB_bkg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86750" cy="762000"/>
          </a:xfrm>
          <a:prstGeom prst="rect">
            <a:avLst/>
          </a:prstGeom>
        </p:spPr>
        <p:txBody>
          <a:bodyPr vert="horz" lIns="64008" tIns="32004" rIns="64008" bIns="32004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42998"/>
            <a:ext cx="8286750" cy="5181600"/>
          </a:xfrm>
          <a:prstGeom prst="rect">
            <a:avLst/>
          </a:prstGeom>
        </p:spPr>
        <p:txBody>
          <a:bodyPr vert="horz" lIns="64008" tIns="32004" rIns="64008" bIns="32004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019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40080" rtl="0" eaLnBrk="1" latinLnBrk="0" hangingPunct="1">
        <a:spcBef>
          <a:spcPct val="0"/>
        </a:spcBef>
        <a:buNone/>
        <a:defRPr sz="3500" b="1" kern="1200" cap="all" baseline="0">
          <a:solidFill>
            <a:schemeClr val="accent4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40080" rtl="0" eaLnBrk="1" latinLnBrk="0" hangingPunct="1">
        <a:spcBef>
          <a:spcPts val="1400"/>
        </a:spcBef>
        <a:buFontTx/>
        <a:buNone/>
        <a:defRPr sz="3200" i="1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1pPr>
      <a:lvl2pPr marL="518954" indent="-518954" algn="l" defTabSz="640080" rtl="0" eaLnBrk="1" latinLnBrk="0" hangingPunct="1">
        <a:spcBef>
          <a:spcPts val="1120"/>
        </a:spcBef>
        <a:buClr>
          <a:schemeClr val="accent4"/>
        </a:buClr>
        <a:buSzPct val="85000"/>
        <a:buFont typeface="GM Sans Regular" pitchFamily="2" charset="0"/>
        <a:buChar char="¶"/>
        <a:defRPr sz="32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2pPr>
      <a:lvl3pPr marL="964565" indent="-324485" algn="l" defTabSz="640080" rtl="0" eaLnBrk="1" latinLnBrk="0" hangingPunct="1">
        <a:spcBef>
          <a:spcPts val="700"/>
        </a:spcBef>
        <a:buFont typeface="GM Sans Regular" pitchFamily="2" charset="0"/>
        <a:buChar char="–"/>
        <a:defRPr sz="27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3pPr>
      <a:lvl4pPr marL="1280160" indent="-241142" algn="l" defTabSz="640080" rtl="0" eaLnBrk="1" latinLnBrk="0" hangingPunct="1">
        <a:spcBef>
          <a:spcPts val="280"/>
        </a:spcBef>
        <a:buClr>
          <a:schemeClr val="accent4"/>
        </a:buClr>
        <a:buFont typeface="Arial" pitchFamily="34" charset="0"/>
        <a:buChar char="•"/>
        <a:defRPr sz="21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4pPr>
      <a:lvl5pPr marL="1557973" indent="-277813" algn="l" defTabSz="640080" rtl="0" eaLnBrk="1" latinLnBrk="0" hangingPunct="1">
        <a:spcBef>
          <a:spcPts val="140"/>
        </a:spcBef>
        <a:buFont typeface="Wingdings" pitchFamily="2" charset="2"/>
        <a:buChar char="Ø"/>
        <a:defRPr sz="1700" kern="1200">
          <a:solidFill>
            <a:schemeClr val="tx1"/>
          </a:solidFill>
          <a:effectLst>
            <a:outerShdw blurRad="76200" dist="50800" dir="3600000" algn="ctr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vert="horz" wrap="square" lIns="82019" tIns="41010" rIns="82019" bIns="410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838200"/>
            <a:ext cx="878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Bold, Italic &amp; Every Key Word </a:t>
            </a:r>
            <a:br>
              <a:rPr lang="en-US"/>
            </a:br>
            <a:r>
              <a:rPr lang="en-US"/>
              <a:t>Start With Capital Letter?</a:t>
            </a:r>
          </a:p>
          <a:p>
            <a:pPr lvl="1"/>
            <a:r>
              <a:rPr lang="en-US"/>
              <a:t>Regular, Italic &amp; only first word of </a:t>
            </a:r>
            <a:br>
              <a:rPr lang="en-US"/>
            </a:br>
            <a:r>
              <a:rPr lang="en-US"/>
              <a:t>sentence start with capital letter?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02417"/>
            <a:ext cx="1905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602417"/>
            <a:ext cx="2895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MIHS-Executive Committee__March 31, 2016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02417"/>
            <a:ext cx="1905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88052-2CE3-4795-B897-5CE80D588A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0" y="6629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05" tIns="45702" rIns="91405" bIns="45702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1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2pPr>
      <a:lvl3pPr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3pPr>
      <a:lvl4pPr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4pPr>
      <a:lvl5pPr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5pPr>
      <a:lvl6pPr marL="457031"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6pPr>
      <a:lvl7pPr marL="914066"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7pPr>
      <a:lvl8pPr marL="1371098"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8pPr>
      <a:lvl9pPr marL="1828131" algn="ctr" defTabSz="820437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07863" indent="-307863" algn="l" defTabSz="820437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66506" indent="-257080" algn="l" defTabSz="820437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i="1">
          <a:solidFill>
            <a:srgbClr val="000066"/>
          </a:solidFill>
          <a:latin typeface="+mn-lt"/>
          <a:cs typeface="+mn-cs"/>
        </a:defRPr>
      </a:lvl2pPr>
      <a:lvl3pPr marL="1025149" indent="-204714" algn="l" defTabSz="820437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436160" indent="-206298" algn="l" defTabSz="820437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  <a:cs typeface="+mn-cs"/>
        </a:defRPr>
      </a:lvl4pPr>
      <a:lvl5pPr marL="1845586" indent="-204714" algn="l" defTabSz="820437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1400" i="1">
          <a:solidFill>
            <a:schemeClr val="tx1"/>
          </a:solidFill>
          <a:latin typeface="+mn-lt"/>
          <a:cs typeface="+mn-cs"/>
        </a:defRPr>
      </a:lvl5pPr>
      <a:lvl6pPr marL="2302618" indent="-204714" algn="l" defTabSz="820437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1400" i="1">
          <a:solidFill>
            <a:schemeClr val="tx1"/>
          </a:solidFill>
          <a:latin typeface="+mn-lt"/>
          <a:cs typeface="+mn-cs"/>
        </a:defRPr>
      </a:lvl6pPr>
      <a:lvl7pPr marL="2759650" indent="-204714" algn="l" defTabSz="820437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1400" i="1">
          <a:solidFill>
            <a:schemeClr val="tx1"/>
          </a:solidFill>
          <a:latin typeface="+mn-lt"/>
          <a:cs typeface="+mn-cs"/>
        </a:defRPr>
      </a:lvl7pPr>
      <a:lvl8pPr marL="3216682" indent="-204714" algn="l" defTabSz="820437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1400" i="1">
          <a:solidFill>
            <a:schemeClr val="tx1"/>
          </a:solidFill>
          <a:latin typeface="+mn-lt"/>
          <a:cs typeface="+mn-cs"/>
        </a:defRPr>
      </a:lvl8pPr>
      <a:lvl9pPr marL="3673714" indent="-204714" algn="l" defTabSz="820437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14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6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3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4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26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58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a.org/foundations/AIHFound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099EC-1FBF-5906-23A7-C250E313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488B43A-7F7A-3ADA-92FA-C5D9565C9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525" y="177800"/>
            <a:ext cx="2759075" cy="6659003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u="sng" dirty="0">
                <a:solidFill>
                  <a:srgbClr val="0000FF"/>
                </a:solidFill>
                <a:latin typeface="Arial,Bold"/>
              </a:rPr>
              <a:t>MIHS ACTIVITIES</a:t>
            </a:r>
          </a:p>
          <a:p>
            <a:pPr marL="171450" indent="-171450" algn="just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 algn="just">
              <a:buFont typeface="Arial" panose="020B0604020202020204" pitchFamily="34" charset="0"/>
              <a:buChar char="•"/>
            </a:pPr>
            <a:r>
              <a:rPr lang="en-US" sz="1200" spc="-60" dirty="0">
                <a:solidFill>
                  <a:srgbClr val="000000"/>
                </a:solidFill>
                <a:latin typeface="Arial" panose="020B0604020202020204" pitchFamily="34" charset="0"/>
              </a:rPr>
              <a:t>Broadcast emails on the Latest News,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Events, Meetings, and Job Postings</a:t>
            </a:r>
            <a:r>
              <a:rPr lang="en-US" sz="1200" spc="-6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119063" indent="-119063" algn="just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spc="-6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spc="-60" dirty="0">
                <a:solidFill>
                  <a:srgbClr val="000000"/>
                </a:solidFill>
                <a:latin typeface="Arial" panose="020B0604020202020204" pitchFamily="34" charset="0"/>
              </a:rPr>
              <a:t>Professional Development Courses that </a:t>
            </a:r>
            <a:r>
              <a:rPr lang="en-US" sz="1200" spc="-70" dirty="0">
                <a:solidFill>
                  <a:srgbClr val="000000"/>
                </a:solidFill>
                <a:latin typeface="Arial" panose="020B0604020202020204" pitchFamily="34" charset="0"/>
              </a:rPr>
              <a:t>Provide Certification Maintenance Points</a:t>
            </a:r>
            <a:r>
              <a:rPr lang="en-US" sz="1200" spc="-6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119063" indent="-119063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spc="-6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98463" indent="-115888" algn="just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1200" spc="100" dirty="0">
                <a:solidFill>
                  <a:srgbClr val="000000"/>
                </a:solidFill>
                <a:latin typeface="Arial" panose="020B0604020202020204" pitchFamily="34" charset="0"/>
              </a:rPr>
              <a:t>Full-day Mini-Conference.</a:t>
            </a:r>
          </a:p>
          <a:p>
            <a:pPr marL="398463" indent="-115888" algn="just">
              <a:lnSpc>
                <a:spcPts val="1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98463" indent="-115888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1200" spc="-20" dirty="0">
                <a:solidFill>
                  <a:srgbClr val="000000"/>
                </a:solidFill>
                <a:latin typeface="Arial" panose="020B0604020202020204" pitchFamily="34" charset="0"/>
              </a:rPr>
              <a:t>Past Presidents’ Breakfast and </a:t>
            </a:r>
            <a:br>
              <a:rPr lang="en-US" sz="1200" spc="-2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200" spc="-20" dirty="0">
                <a:solidFill>
                  <a:srgbClr val="000000"/>
                </a:solidFill>
                <a:latin typeface="Arial" panose="020B0604020202020204" pitchFamily="34" charset="0"/>
              </a:rPr>
              <a:t>Annual Business Meeting.</a:t>
            </a:r>
          </a:p>
          <a:p>
            <a:pPr marL="398463" indent="-115888" algn="just">
              <a:lnSpc>
                <a:spcPts val="1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98463" indent="-115888" algn="just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1200" spc="250" dirty="0">
                <a:solidFill>
                  <a:srgbClr val="000000"/>
                </a:solidFill>
                <a:latin typeface="Arial" panose="020B0604020202020204" pitchFamily="34" charset="0"/>
              </a:rPr>
              <a:t>Student Award Night</a:t>
            </a:r>
            <a:r>
              <a:rPr lang="en-US" sz="1200" spc="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98463" indent="-115888" algn="just">
              <a:lnSpc>
                <a:spcPts val="1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98463" indent="-115888" algn="just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1200" spc="-50" dirty="0">
                <a:solidFill>
                  <a:srgbClr val="000000"/>
                </a:solidFill>
                <a:latin typeface="Arial" panose="020B0604020202020204" pitchFamily="34" charset="0"/>
              </a:rPr>
              <a:t>Co-sponsor CIH Review Course.</a:t>
            </a:r>
          </a:p>
          <a:p>
            <a:pPr marL="119063" indent="-119063" algn="just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spc="-60" dirty="0">
                <a:latin typeface="Arial" panose="020B0604020202020204" pitchFamily="34" charset="0"/>
              </a:rPr>
              <a:t>Present the James B. Darcy, Journal of </a:t>
            </a:r>
            <a:r>
              <a:rPr lang="en-US" sz="1200" spc="-30" dirty="0">
                <a:latin typeface="Arial" panose="020B0604020202020204" pitchFamily="34" charset="0"/>
              </a:rPr>
              <a:t>Occupation and Environmental Health </a:t>
            </a:r>
            <a:r>
              <a:rPr lang="en-US" sz="1200" spc="-60" dirty="0">
                <a:latin typeface="Arial" panose="020B0604020202020204" pitchFamily="34" charset="0"/>
              </a:rPr>
              <a:t>(JOEH) Paper Award</a:t>
            </a:r>
            <a:r>
              <a:rPr lang="en-US" sz="1200" dirty="0">
                <a:latin typeface="Arial" panose="020B0604020202020204" pitchFamily="34" charset="0"/>
              </a:rPr>
              <a:t>.</a:t>
            </a:r>
          </a:p>
          <a:p>
            <a:pPr marL="119063" indent="-119063" algn="just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spc="100" dirty="0">
                <a:solidFill>
                  <a:srgbClr val="000000"/>
                </a:solidFill>
                <a:latin typeface="Arial" panose="020B0604020202020204" pitchFamily="34" charset="0"/>
              </a:rPr>
              <a:t>Exhibit the MIHS Booth at the </a:t>
            </a:r>
            <a:r>
              <a:rPr lang="en-US" sz="1200" spc="150" dirty="0">
                <a:solidFill>
                  <a:srgbClr val="000000"/>
                </a:solidFill>
                <a:latin typeface="Arial" panose="020B0604020202020204" pitchFamily="34" charset="0"/>
              </a:rPr>
              <a:t>Michigan Safety Conference.</a:t>
            </a:r>
          </a:p>
          <a:p>
            <a:pPr marL="0" indent="0" algn="ctr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u="sng" spc="100" dirty="0">
              <a:solidFill>
                <a:srgbClr val="0000FF"/>
              </a:solidFill>
              <a:latin typeface="Arial,Bold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spc="100" dirty="0">
                <a:solidFill>
                  <a:srgbClr val="0000FF"/>
                </a:solidFill>
                <a:latin typeface="Arial,Bold"/>
              </a:rPr>
              <a:t>MIHS WEBSITE</a:t>
            </a:r>
            <a:r>
              <a:rPr lang="en-US" sz="1400" b="1" spc="100" dirty="0">
                <a:solidFill>
                  <a:srgbClr val="0000FF"/>
                </a:solidFill>
                <a:latin typeface="Arial,Bold"/>
              </a:rPr>
              <a:t>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100" dirty="0">
                <a:solidFill>
                  <a:srgbClr val="0000FF"/>
                </a:solidFill>
                <a:latin typeface="Arial,Bold"/>
              </a:rPr>
              <a:t>mihsweb.org</a:t>
            </a:r>
            <a:endParaRPr lang="en-US" sz="1200" spc="1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171450" indent="-171450" algn="just">
              <a:lnSpc>
                <a:spcPts val="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 algn="just">
              <a:buFont typeface="Arial" panose="020B0604020202020204" pitchFamily="34" charset="0"/>
              <a:buChar char="•"/>
            </a:pPr>
            <a:r>
              <a:rPr lang="en-US" sz="1200" spc="110" dirty="0">
                <a:solidFill>
                  <a:srgbClr val="000000"/>
                </a:solidFill>
                <a:latin typeface="Arial" panose="020B0604020202020204" pitchFamily="34" charset="0"/>
              </a:rPr>
              <a:t>Online Membership Directory</a:t>
            </a:r>
          </a:p>
          <a:p>
            <a:pPr marL="171450" indent="-171450" algn="just">
              <a:lnSpc>
                <a:spcPts val="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 algn="just">
              <a:buFont typeface="Arial" panose="020B0604020202020204" pitchFamily="34" charset="0"/>
              <a:buChar char="•"/>
            </a:pPr>
            <a:r>
              <a:rPr lang="en-US" sz="1200" spc="200" dirty="0">
                <a:solidFill>
                  <a:srgbClr val="000000"/>
                </a:solidFill>
                <a:latin typeface="Arial" panose="020B0604020202020204" pitchFamily="34" charset="0"/>
              </a:rPr>
              <a:t>Post IH Job Opportunities.</a:t>
            </a:r>
          </a:p>
          <a:p>
            <a:pPr marL="119063" indent="-119063" algn="just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 algn="just">
              <a:buFont typeface="Arial" panose="020B0604020202020204" pitchFamily="34" charset="0"/>
              <a:buChar char="•"/>
            </a:pPr>
            <a:r>
              <a:rPr lang="en-US" sz="1200" spc="140" dirty="0">
                <a:solidFill>
                  <a:srgbClr val="000000"/>
                </a:solidFill>
                <a:latin typeface="Arial" panose="020B0604020202020204" pitchFamily="34" charset="0"/>
              </a:rPr>
              <a:t>Post  Quarterly Newsletters</a:t>
            </a:r>
            <a:r>
              <a:rPr lang="en-US" sz="1200" spc="12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ts val="500"/>
              </a:lnSpc>
              <a:spcBef>
                <a:spcPts val="0"/>
              </a:spcBef>
              <a:buNone/>
            </a:pPr>
            <a:endParaRPr lang="en-US" sz="1200" spc="12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spc="90" dirty="0">
                <a:solidFill>
                  <a:srgbClr val="000000"/>
                </a:solidFill>
                <a:latin typeface="Arial" panose="020B0604020202020204" pitchFamily="34" charset="0"/>
              </a:rPr>
              <a:t>Updates on Local IH Activities, </a:t>
            </a:r>
            <a:br>
              <a:rPr lang="en-US" sz="1200" spc="1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200" spc="140" dirty="0">
                <a:solidFill>
                  <a:srgbClr val="000000"/>
                </a:solidFill>
                <a:latin typeface="Arial" panose="020B0604020202020204" pitchFamily="34" charset="0"/>
              </a:rPr>
              <a:t>Meetings, News, and Events.</a:t>
            </a:r>
          </a:p>
          <a:p>
            <a:pPr marL="0" indent="0" algn="just">
              <a:lnSpc>
                <a:spcPts val="5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9063" indent="-119063">
              <a:lnSpc>
                <a:spcPts val="1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spc="70" dirty="0">
                <a:solidFill>
                  <a:srgbClr val="000000"/>
                </a:solidFill>
                <a:latin typeface="Arial" panose="020B0604020202020204" pitchFamily="34" charset="0"/>
              </a:rPr>
              <a:t>Online Event Calendar that has</a:t>
            </a:r>
            <a:r>
              <a:rPr lang="en-US" sz="1200" spc="8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spc="120" dirty="0">
                <a:solidFill>
                  <a:srgbClr val="000000"/>
                </a:solidFill>
                <a:latin typeface="Arial" panose="020B0604020202020204" pitchFamily="34" charset="0"/>
              </a:rPr>
              <a:t>Registration and Credit Card </a:t>
            </a:r>
            <a:br>
              <a:rPr lang="en-US" sz="1200" spc="6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200" spc="60" dirty="0">
                <a:solidFill>
                  <a:srgbClr val="000000"/>
                </a:solidFill>
                <a:latin typeface="Arial" panose="020B0604020202020204" pitchFamily="34" charset="0"/>
              </a:rPr>
              <a:t>Payment Capability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35BDD0D-1D45-E04A-3454-B14F55F6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4225" y="152400"/>
            <a:ext cx="2746375" cy="666132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u="sng" dirty="0">
                <a:solidFill>
                  <a:srgbClr val="000000"/>
                </a:solidFill>
                <a:latin typeface="Arial,Bold"/>
              </a:rPr>
              <a:t>Membership Application</a:t>
            </a:r>
          </a:p>
          <a:p>
            <a:pPr marL="0" indent="0" algn="ctr">
              <a:lnSpc>
                <a:spcPts val="500"/>
              </a:lnSpc>
              <a:buNone/>
            </a:pPr>
            <a:endParaRPr lang="en-US" sz="1400" b="1" dirty="0">
              <a:solidFill>
                <a:srgbClr val="000000"/>
              </a:solidFill>
              <a:latin typeface="Arial,Bold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,Bold"/>
              </a:rPr>
              <a:t>Name        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,Bold"/>
              </a:rPr>
              <a:t>Company  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,Bold"/>
              </a:rPr>
              <a:t>Address    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,Bold"/>
              </a:rPr>
              <a:t>City           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,Bold"/>
              </a:rPr>
              <a:t>State   _____________  ZIP 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,Bold"/>
              </a:rPr>
              <a:t>Email  __________________________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,Bold"/>
              </a:rPr>
              <a:t>Phone __________________________</a:t>
            </a:r>
          </a:p>
          <a:p>
            <a:pPr>
              <a:lnSpc>
                <a:spcPts val="500"/>
              </a:lnSpc>
            </a:pPr>
            <a:endParaRPr lang="en-US" sz="1050" dirty="0">
              <a:solidFill>
                <a:srgbClr val="000000"/>
              </a:solidFill>
              <a:latin typeface="Arial,Bold"/>
            </a:endParaRPr>
          </a:p>
          <a:p>
            <a:pPr marL="0" indent="0">
              <a:lnSpc>
                <a:spcPts val="500"/>
              </a:lnSpc>
              <a:buNone/>
            </a:pPr>
            <a:endParaRPr lang="en-US" sz="1000" b="1" u="sng" dirty="0">
              <a:solidFill>
                <a:srgbClr val="000000"/>
              </a:solidFill>
              <a:latin typeface="Arial,Bold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000" b="1" u="sng" spc="100" dirty="0">
              <a:solidFill>
                <a:srgbClr val="000000"/>
              </a:solidFill>
              <a:latin typeface="Arial,Bold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000" b="1" u="sng" spc="100" dirty="0">
                <a:solidFill>
                  <a:srgbClr val="000000"/>
                </a:solidFill>
                <a:latin typeface="Arial,Bold"/>
              </a:rPr>
              <a:t>MEMBERSHIP OPTIONS</a:t>
            </a:r>
            <a:r>
              <a:rPr lang="en-US" sz="1000" b="1" dirty="0">
                <a:solidFill>
                  <a:srgbClr val="000000"/>
                </a:solidFill>
                <a:latin typeface="Arial,Bold"/>
              </a:rPr>
              <a:t>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(check one)</a:t>
            </a:r>
          </a:p>
          <a:p>
            <a:pPr marL="0" indent="0">
              <a:lnSpc>
                <a:spcPts val="300"/>
              </a:lnSpc>
              <a:buNone/>
            </a:pPr>
            <a:endParaRPr lang="en-US" sz="800" b="1" dirty="0">
              <a:solidFill>
                <a:srgbClr val="000000"/>
              </a:solidFill>
              <a:latin typeface="Arial,Bold"/>
            </a:endParaRPr>
          </a:p>
          <a:p>
            <a:pPr marL="0" indent="0">
              <a:buNone/>
            </a:pPr>
            <a:r>
              <a:rPr lang="en-US" sz="800" b="1" dirty="0">
                <a:solidFill>
                  <a:srgbClr val="000000"/>
                </a:solidFill>
                <a:latin typeface="Arial,Bold"/>
              </a:rPr>
              <a:t>____   </a:t>
            </a:r>
            <a:r>
              <a:rPr lang="en-US" sz="1000" b="1" u="sng" dirty="0">
                <a:solidFill>
                  <a:srgbClr val="000000"/>
                </a:solidFill>
                <a:latin typeface="Arial,Bold"/>
              </a:rPr>
              <a:t>FULL</a:t>
            </a:r>
            <a:r>
              <a:rPr lang="en-US" sz="1000" b="1" dirty="0">
                <a:solidFill>
                  <a:srgbClr val="000000"/>
                </a:solidFill>
                <a:latin typeface="Arial,Bold"/>
              </a:rPr>
              <a:t>  - $25 / year</a:t>
            </a:r>
            <a:br>
              <a:rPr lang="en-US" sz="1000" b="1" dirty="0">
                <a:solidFill>
                  <a:srgbClr val="000000"/>
                </a:solidFill>
                <a:latin typeface="Arial,Bold"/>
              </a:rPr>
            </a:br>
            <a:r>
              <a:rPr lang="en-US" sz="1000" dirty="0">
                <a:solidFill>
                  <a:srgbClr val="000000"/>
                </a:solidFill>
                <a:latin typeface="Arial,Bold"/>
              </a:rPr>
              <a:t>         </a:t>
            </a:r>
            <a:endParaRPr lang="en-US" sz="1000" b="1" dirty="0">
              <a:solidFill>
                <a:srgbClr val="000000"/>
              </a:solidFill>
              <a:latin typeface="Arial,Bold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000000"/>
                </a:solidFill>
                <a:latin typeface="Arial,Bold"/>
              </a:rPr>
              <a:t>___   </a:t>
            </a:r>
            <a:r>
              <a:rPr lang="en-US" sz="1000" b="1" u="sng" dirty="0">
                <a:solidFill>
                  <a:srgbClr val="000000"/>
                </a:solidFill>
                <a:latin typeface="Arial,Bold"/>
              </a:rPr>
              <a:t>ASSOCIATE</a:t>
            </a:r>
            <a:r>
              <a:rPr lang="en-US" sz="1000" b="1" dirty="0">
                <a:solidFill>
                  <a:srgbClr val="000000"/>
                </a:solidFill>
                <a:latin typeface="Arial,Bold"/>
              </a:rPr>
              <a:t>  - $25 / year</a:t>
            </a:r>
          </a:p>
          <a:p>
            <a:pPr marL="342900" indent="0"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Any Person Having a Professional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000" spc="90" dirty="0">
                <a:solidFill>
                  <a:srgbClr val="000000"/>
                </a:solidFill>
                <a:latin typeface="Arial" panose="020B0604020202020204" pitchFamily="34" charset="0"/>
              </a:rPr>
              <a:t>Interest in Industrial Hygiene</a:t>
            </a:r>
          </a:p>
          <a:p>
            <a:pPr marL="0" indent="0">
              <a:lnSpc>
                <a:spcPts val="300"/>
              </a:lnSpc>
              <a:buNone/>
            </a:pPr>
            <a:endParaRPr lang="en-US" sz="1000" b="1" dirty="0">
              <a:solidFill>
                <a:srgbClr val="000000"/>
              </a:solidFill>
              <a:latin typeface="Arial,Bold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000000"/>
                </a:solidFill>
                <a:latin typeface="Arial,Bold"/>
              </a:rPr>
              <a:t>___   </a:t>
            </a:r>
            <a:r>
              <a:rPr lang="en-US" sz="1000" b="1" u="sng" dirty="0">
                <a:solidFill>
                  <a:srgbClr val="000000"/>
                </a:solidFill>
                <a:latin typeface="Arial,Bold"/>
              </a:rPr>
              <a:t>STUDENT</a:t>
            </a:r>
            <a:r>
              <a:rPr lang="en-US" sz="1000" b="1" dirty="0">
                <a:solidFill>
                  <a:srgbClr val="000000"/>
                </a:solidFill>
                <a:latin typeface="Arial,Bold"/>
              </a:rPr>
              <a:t>  - $5 / year</a:t>
            </a:r>
          </a:p>
          <a:p>
            <a:pPr marL="342900" indent="0">
              <a:spcAft>
                <a:spcPts val="600"/>
              </a:spcAft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Graduate or Undergraduate Student </a:t>
            </a:r>
            <a:r>
              <a:rPr lang="en-US" sz="1000" spc="20" dirty="0">
                <a:solidFill>
                  <a:srgbClr val="000000"/>
                </a:solidFill>
                <a:latin typeface="Arial" panose="020B0604020202020204" pitchFamily="34" charset="0"/>
              </a:rPr>
              <a:t>who is Enrolled in Occupational or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Environmental Health Studies. </a:t>
            </a:r>
            <a:endParaRPr lang="en-US" sz="1000" b="1" dirty="0">
              <a:solidFill>
                <a:srgbClr val="000000"/>
              </a:solidFill>
              <a:latin typeface="Arial,Bold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000000"/>
                </a:solidFill>
                <a:latin typeface="Arial,Bold"/>
              </a:rPr>
              <a:t>___   </a:t>
            </a:r>
            <a:r>
              <a:rPr lang="en-US" sz="1000" b="1" u="sng" dirty="0">
                <a:solidFill>
                  <a:srgbClr val="000000"/>
                </a:solidFill>
                <a:latin typeface="Arial,Bold"/>
              </a:rPr>
              <a:t>ORGANIZATION</a:t>
            </a:r>
            <a:r>
              <a:rPr lang="en-US" sz="1000" b="1" dirty="0">
                <a:solidFill>
                  <a:srgbClr val="000000"/>
                </a:solidFill>
                <a:latin typeface="Arial,Bold"/>
              </a:rPr>
              <a:t> - $50  /year</a:t>
            </a:r>
          </a:p>
          <a:p>
            <a:pPr marL="342900" indent="0"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The Organization is Listed on the MIHS </a:t>
            </a:r>
            <a:r>
              <a:rPr lang="en-US" sz="1000" spc="30" dirty="0">
                <a:solidFill>
                  <a:srgbClr val="000000"/>
                </a:solidFill>
                <a:latin typeface="Arial" panose="020B0604020202020204" pitchFamily="34" charset="0"/>
              </a:rPr>
              <a:t>Website and in the MIHS Newsletter.</a:t>
            </a:r>
          </a:p>
          <a:p>
            <a:pPr marL="342900" indent="0">
              <a:buNone/>
            </a:pPr>
            <a:endParaRPr lang="en-US" sz="1000" spc="4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300"/>
              </a:lnSpc>
              <a:buNone/>
            </a:pPr>
            <a:endParaRPr lang="en-US" sz="1000" i="1" dirty="0">
              <a:solidFill>
                <a:srgbClr val="000000"/>
              </a:solidFill>
              <a:latin typeface="Arial,Italic"/>
            </a:endParaRPr>
          </a:p>
          <a:p>
            <a:pPr marL="0" indent="0" algn="ctr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100" spc="100" dirty="0">
                <a:solidFill>
                  <a:srgbClr val="000000"/>
                </a:solidFill>
                <a:latin typeface="Arial,Italic"/>
              </a:rPr>
              <a:t>Pay In Person or “Go To” </a:t>
            </a:r>
            <a:r>
              <a:rPr lang="en-US" sz="1100" b="1" spc="600" dirty="0">
                <a:solidFill>
                  <a:srgbClr val="0000FF"/>
                </a:solidFill>
                <a:latin typeface="Arial,Italic"/>
              </a:rPr>
              <a:t>mihsweb.org</a:t>
            </a:r>
            <a:r>
              <a:rPr lang="en-US" sz="1100" spc="600" dirty="0">
                <a:solidFill>
                  <a:srgbClr val="000000"/>
                </a:solidFill>
                <a:latin typeface="Arial,Italic"/>
              </a:rPr>
              <a:t> </a:t>
            </a:r>
          </a:p>
          <a:p>
            <a:pPr marL="0" indent="0" algn="ctr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100" spc="100" dirty="0">
                <a:solidFill>
                  <a:srgbClr val="000000"/>
                </a:solidFill>
                <a:latin typeface="Arial,Italic"/>
              </a:rPr>
              <a:t>and Click the “</a:t>
            </a:r>
            <a:r>
              <a:rPr lang="en-US" sz="1100" b="1" u="sng" spc="100" dirty="0">
                <a:solidFill>
                  <a:srgbClr val="000000"/>
                </a:solidFill>
                <a:latin typeface="Arial,Italic"/>
              </a:rPr>
              <a:t>Join Now</a:t>
            </a:r>
            <a:r>
              <a:rPr lang="en-US" sz="1100" spc="100" dirty="0">
                <a:solidFill>
                  <a:srgbClr val="000000"/>
                </a:solidFill>
                <a:latin typeface="Arial,Italic"/>
              </a:rPr>
              <a:t>” </a:t>
            </a:r>
          </a:p>
          <a:p>
            <a:pPr marL="0" indent="0" algn="ctr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100" spc="150" dirty="0">
                <a:solidFill>
                  <a:srgbClr val="000000"/>
                </a:solidFill>
                <a:latin typeface="Arial,Italic"/>
              </a:rPr>
              <a:t>Link on Our Homepage</a:t>
            </a:r>
            <a:r>
              <a:rPr lang="en-US" sz="1100" spc="100" dirty="0">
                <a:solidFill>
                  <a:srgbClr val="000000"/>
                </a:solidFill>
                <a:latin typeface="Arial,Italic"/>
              </a:rPr>
              <a:t>.</a:t>
            </a:r>
            <a:endParaRPr lang="en-US" sz="700" spc="1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0EBB4C2-8050-3916-B227-22FC4AA3E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179" y="76200"/>
            <a:ext cx="2571765" cy="6526217"/>
          </a:xfrm>
        </p:spPr>
        <p:txBody>
          <a:bodyPr/>
          <a:lstStyle/>
          <a:p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pPr marL="0" indent="0" algn="ctr">
              <a:lnSpc>
                <a:spcPts val="1000"/>
              </a:lnSpc>
              <a:spcBef>
                <a:spcPts val="0"/>
              </a:spcBef>
              <a:buNone/>
            </a:pPr>
            <a:endParaRPr lang="en-US" sz="1400" b="1" u="sng" spc="300" dirty="0">
              <a:solidFill>
                <a:srgbClr val="0000FF"/>
              </a:solidFill>
              <a:latin typeface="Arial,Bold"/>
            </a:endParaRPr>
          </a:p>
          <a:p>
            <a:pPr marL="0" indent="0" algn="ctr">
              <a:buNone/>
            </a:pPr>
            <a:r>
              <a:rPr lang="en-US" sz="1400" b="1" u="sng" spc="300" dirty="0">
                <a:solidFill>
                  <a:srgbClr val="0000FF"/>
                </a:solidFill>
                <a:latin typeface="Arial,Bold"/>
              </a:rPr>
              <a:t>PURPOSE STATEMENT</a:t>
            </a:r>
          </a:p>
          <a:p>
            <a:pPr algn="just"/>
            <a:endParaRPr lang="en-US" sz="1100" b="1" dirty="0">
              <a:solidFill>
                <a:srgbClr val="0000FF"/>
              </a:solidFill>
              <a:latin typeface="Arial,Bold"/>
            </a:endParaRPr>
          </a:p>
          <a:p>
            <a:pPr marL="174625" indent="-174625" algn="just"/>
            <a:r>
              <a:rPr lang="en-US" sz="1200" b="1" dirty="0">
                <a:solidFill>
                  <a:srgbClr val="0000FF"/>
                </a:solidFill>
                <a:latin typeface="Arial,Bold"/>
              </a:rPr>
              <a:t>Protect Worker Health by Promoting the Art and Science of Industrial Hygiene</a:t>
            </a:r>
          </a:p>
          <a:p>
            <a:pPr marL="174625" indent="-174625" algn="just">
              <a:lnSpc>
                <a:spcPts val="1200"/>
              </a:lnSpc>
              <a:spcBef>
                <a:spcPts val="0"/>
              </a:spcBef>
            </a:pPr>
            <a:endParaRPr lang="en-US" sz="1200" b="1" dirty="0">
              <a:solidFill>
                <a:srgbClr val="0000FF"/>
              </a:solidFill>
              <a:latin typeface="Arial,Bold"/>
            </a:endParaRPr>
          </a:p>
          <a:p>
            <a:pPr marL="174625" indent="-174625" algn="just"/>
            <a:r>
              <a:rPr lang="en-US" sz="1200" b="1" spc="-50" dirty="0">
                <a:solidFill>
                  <a:srgbClr val="0000FF"/>
                </a:solidFill>
                <a:latin typeface="Arial,Bold"/>
              </a:rPr>
              <a:t>Advance the Knowledge, Skills, and Character of Professional Industrial Hygienists</a:t>
            </a:r>
          </a:p>
          <a:p>
            <a:pPr marL="174625" indent="-174625" algn="just">
              <a:lnSpc>
                <a:spcPts val="1200"/>
              </a:lnSpc>
              <a:spcBef>
                <a:spcPts val="0"/>
              </a:spcBef>
            </a:pPr>
            <a:endParaRPr lang="en-US" sz="1200" b="1" dirty="0">
              <a:solidFill>
                <a:srgbClr val="0000FF"/>
              </a:solidFill>
              <a:latin typeface="Arial,Bold"/>
            </a:endParaRPr>
          </a:p>
          <a:p>
            <a:pPr marL="174625" indent="-174625" algn="just"/>
            <a:r>
              <a:rPr lang="en-US" sz="1200" b="1" spc="-50" dirty="0">
                <a:solidFill>
                  <a:srgbClr val="0000FF"/>
                </a:solidFill>
                <a:latin typeface="Arial,Bold"/>
              </a:rPr>
              <a:t>Link People Interested in the Various Aspects of Occupational and </a:t>
            </a:r>
            <a:r>
              <a:rPr lang="en-US" sz="1200" b="1" spc="-30" dirty="0">
                <a:solidFill>
                  <a:srgbClr val="0000FF"/>
                </a:solidFill>
                <a:latin typeface="Arial,Bold"/>
              </a:rPr>
              <a:t>Environmental Health &amp; Safety</a:t>
            </a:r>
          </a:p>
          <a:p>
            <a:pPr marL="174625" indent="-174625" algn="just">
              <a:lnSpc>
                <a:spcPts val="1200"/>
              </a:lnSpc>
              <a:spcBef>
                <a:spcPts val="0"/>
              </a:spcBef>
            </a:pPr>
            <a:endParaRPr lang="en-US" sz="1200" b="1" dirty="0">
              <a:solidFill>
                <a:srgbClr val="0000FF"/>
              </a:solidFill>
              <a:latin typeface="Arial,Bold"/>
            </a:endParaRPr>
          </a:p>
          <a:p>
            <a:pPr marL="174625" indent="-174625" algn="just"/>
            <a:r>
              <a:rPr lang="en-US" sz="1200" b="1" spc="-70" dirty="0">
                <a:solidFill>
                  <a:srgbClr val="0000FF"/>
                </a:solidFill>
                <a:latin typeface="Arial,Bold"/>
              </a:rPr>
              <a:t>Secure the Common Interest of the Industrial Hygiene Profession</a:t>
            </a:r>
          </a:p>
          <a:p>
            <a:endParaRPr lang="en-US" sz="1100" b="1" dirty="0">
              <a:solidFill>
                <a:srgbClr val="0000FF"/>
              </a:solidFill>
              <a:latin typeface="Arial,Bold"/>
            </a:endParaRPr>
          </a:p>
          <a:p>
            <a:endParaRPr lang="en-US" sz="1100" b="1" dirty="0">
              <a:solidFill>
                <a:srgbClr val="0000FF"/>
              </a:solidFill>
              <a:latin typeface="Arial,Bold"/>
            </a:endParaRPr>
          </a:p>
          <a:p>
            <a:pPr>
              <a:lnSpc>
                <a:spcPts val="1000"/>
              </a:lnSpc>
            </a:pPr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endParaRPr lang="en-US" sz="1400" b="1" u="sng" dirty="0">
              <a:solidFill>
                <a:srgbClr val="0000FF"/>
              </a:solidFill>
              <a:latin typeface="Arial,Bold"/>
            </a:endParaRPr>
          </a:p>
          <a:p>
            <a:pPr marL="0" indent="0" algn="ctr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lnSpc>
                <a:spcPts val="500"/>
              </a:lnSpc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06F3BF-7B9A-A61D-D12D-653ADABE5A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6543865" y="228600"/>
            <a:ext cx="2209799" cy="1473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1DF46A-D050-40C0-CB08-87ECB4C5C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59" y="5639666"/>
            <a:ext cx="2242004" cy="894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E739AE-2955-FE82-3C64-11E48D8207CE}"/>
              </a:ext>
            </a:extLst>
          </p:cNvPr>
          <p:cNvSpPr txBox="1"/>
          <p:nvPr/>
        </p:nvSpPr>
        <p:spPr>
          <a:xfrm>
            <a:off x="7553381" y="6627168"/>
            <a:ext cx="255198" cy="23083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449B5BE-8477-7FD2-25FC-F5F3A2191283}"/>
              </a:ext>
            </a:extLst>
          </p:cNvPr>
          <p:cNvSpPr txBox="1">
            <a:spLocks/>
          </p:cNvSpPr>
          <p:nvPr/>
        </p:nvSpPr>
        <p:spPr bwMode="auto">
          <a:xfrm>
            <a:off x="1497688" y="6632020"/>
            <a:ext cx="228600" cy="17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066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098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1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5163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2194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9226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6258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9982CDB-5632-E99D-BF3C-7A00C38D708D}"/>
              </a:ext>
            </a:extLst>
          </p:cNvPr>
          <p:cNvSpPr txBox="1">
            <a:spLocks/>
          </p:cNvSpPr>
          <p:nvPr/>
        </p:nvSpPr>
        <p:spPr bwMode="auto">
          <a:xfrm>
            <a:off x="4471019" y="6632020"/>
            <a:ext cx="228600" cy="17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066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098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1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5163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2194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9226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6258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F3D7D8-6ABD-7A83-3AC0-A17BFB3176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2472" b="353"/>
          <a:stretch/>
        </p:blipFill>
        <p:spPr>
          <a:xfrm>
            <a:off x="6400800" y="100070"/>
            <a:ext cx="2586021" cy="1881129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080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30" y="862345"/>
            <a:ext cx="2370282" cy="4471655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Founded in 1938, the Michigan Industrial Hygiene Society (MIHS) is a Local Section of our National Organization, the American Industrial Hygiene Association (AIHA), which was Founded in 1939. </a:t>
            </a:r>
          </a:p>
          <a:p>
            <a:pPr marL="0" indent="0" algn="just">
              <a:lnSpc>
                <a:spcPts val="1000"/>
              </a:lnSpc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MIHS members are Highly Trained </a:t>
            </a:r>
            <a:r>
              <a:rPr lang="en-US" sz="1100" spc="-50" dirty="0">
                <a:latin typeface="Arial" panose="020B0604020202020204" pitchFamily="34" charset="0"/>
                <a:cs typeface="Arial" panose="020B0604020202020204" pitchFamily="34" charset="0"/>
              </a:rPr>
              <a:t>Professionals Who Service the Occupational, Environmental, Health, </a:t>
            </a:r>
            <a:r>
              <a:rPr lang="en-US" sz="1100" spc="-70" dirty="0">
                <a:latin typeface="Arial" panose="020B0604020202020204" pitchFamily="34" charset="0"/>
                <a:cs typeface="Arial" panose="020B0604020202020204" pitchFamily="34" charset="0"/>
              </a:rPr>
              <a:t>and Safety Needs in their Communities.</a:t>
            </a:r>
          </a:p>
          <a:p>
            <a:pPr marL="0" indent="0" algn="just">
              <a:lnSpc>
                <a:spcPts val="1000"/>
              </a:lnSpc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60" dirty="0">
                <a:latin typeface="Arial" panose="020B0604020202020204" pitchFamily="34" charset="0"/>
                <a:cs typeface="Arial" panose="020B0604020202020204" pitchFamily="34" charset="0"/>
              </a:rPr>
              <a:t>Most Members are Industrial Hygienists Working for Corporations, Universities, Regulatory Agencies, Private Consulting Firms, and Companies that Service, Sell, and Distribute Occupational, Environmental, Health and Safety Products.</a:t>
            </a:r>
          </a:p>
          <a:p>
            <a:pPr marL="0" indent="0" algn="just">
              <a:lnSpc>
                <a:spcPts val="1000"/>
              </a:lnSpc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MIHS Welcomes All Individuals Interested in Occupational, Environmental, Health, and Safety to Join Our Organization.</a:t>
            </a:r>
          </a:p>
          <a:p>
            <a:pPr marL="0" indent="0" algn="ctr">
              <a:lnSpc>
                <a:spcPts val="1000"/>
              </a:lnSpc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Learn more about AIHA at </a:t>
            </a:r>
            <a:r>
              <a:rPr lang="en-US" sz="1100" b="1" spc="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aiha.org.</a:t>
            </a: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500"/>
              </a:lnSpc>
              <a:buNone/>
            </a:pPr>
            <a:endParaRPr lang="en-US" sz="10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000" b="1" spc="600" dirty="0">
                <a:solidFill>
                  <a:srgbClr val="0000FF"/>
                </a:solidFill>
                <a:latin typeface="Arial,Italic"/>
              </a:rPr>
              <a:t>   </a:t>
            </a:r>
            <a:endParaRPr lang="en-US" sz="1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0724" y="432128"/>
            <a:ext cx="2771776" cy="5714672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u="sng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MEMBERSHIP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spc="50" dirty="0">
                <a:latin typeface="Arial" panose="020B0604020202020204" pitchFamily="34" charset="0"/>
                <a:cs typeface="Arial" panose="020B0604020202020204" pitchFamily="34" charset="0"/>
              </a:rPr>
              <a:t>Connect with Others Who Share Your Professional Interests and Business Concerns.</a:t>
            </a:r>
          </a:p>
          <a:p>
            <a:pPr marL="0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latin typeface="Arial" panose="020B0604020202020204" pitchFamily="34" charset="0"/>
                <a:cs typeface="Arial" panose="020B0604020202020204" pitchFamily="34" charset="0"/>
              </a:rPr>
              <a:t>Develop your Existing Business </a:t>
            </a:r>
            <a:r>
              <a:rPr lang="en-US" sz="1100" spc="100" dirty="0">
                <a:latin typeface="Arial" panose="020B0604020202020204" pitchFamily="34" charset="0"/>
                <a:cs typeface="Arial" panose="020B0604020202020204" pitchFamily="34" charset="0"/>
              </a:rPr>
              <a:t>Relationships Beyond Just </a:t>
            </a:r>
            <a:r>
              <a:rPr lang="en-US" sz="1100" spc="70" dirty="0">
                <a:latin typeface="Arial" panose="020B0604020202020204" pitchFamily="34" charset="0"/>
                <a:cs typeface="Arial" panose="020B0604020202020204" pitchFamily="34" charset="0"/>
              </a:rPr>
              <a:t>Exchanging Business Cards.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spc="-30" dirty="0">
                <a:latin typeface="Arial" panose="020B0604020202020204" pitchFamily="34" charset="0"/>
                <a:cs typeface="Arial" panose="020B0604020202020204" pitchFamily="34" charset="0"/>
              </a:rPr>
              <a:t>Update Your Knowledge of Relevant </a:t>
            </a:r>
            <a:r>
              <a:rPr lang="en-US" sz="1100" spc="60" dirty="0">
                <a:latin typeface="Arial" panose="020B0604020202020204" pitchFamily="34" charset="0"/>
                <a:cs typeface="Arial" panose="020B0604020202020204" pitchFamily="34" charset="0"/>
              </a:rPr>
              <a:t>Business and Technical Issues.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spc="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Get Certification Maintenance Points.</a:t>
            </a:r>
          </a:p>
          <a:p>
            <a:pPr marL="0" indent="0" algn="ctr">
              <a:buNone/>
            </a:pPr>
            <a:endParaRPr lang="en-US" sz="11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2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INDUSTRIAL </a:t>
            </a:r>
            <a:br>
              <a:rPr lang="en-US" sz="12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FOUNDATION (AIHF)</a:t>
            </a:r>
          </a:p>
          <a:p>
            <a:pPr marL="0" indent="0" algn="ctr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2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 AWARDS</a:t>
            </a:r>
          </a:p>
          <a:p>
            <a:pPr marL="0" indent="0">
              <a:lnSpc>
                <a:spcPts val="600"/>
              </a:lnSpc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spc="100" dirty="0">
                <a:latin typeface="Arial" panose="020B0604020202020204" pitchFamily="34" charset="0"/>
                <a:cs typeface="Arial" panose="020B0604020202020204" pitchFamily="34" charset="0"/>
              </a:rPr>
              <a:t>MIHS has Established Two Student </a:t>
            </a:r>
            <a:r>
              <a:rPr lang="en-US" sz="1100" spc="110" dirty="0">
                <a:latin typeface="Arial" panose="020B0604020202020204" pitchFamily="34" charset="0"/>
                <a:cs typeface="Arial" panose="020B0604020202020204" pitchFamily="34" charset="0"/>
              </a:rPr>
              <a:t>Scholarship Awards through AIHF</a:t>
            </a:r>
            <a:r>
              <a:rPr lang="en-US" sz="1100" spc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ts val="500"/>
              </a:lnSpc>
              <a:spcBef>
                <a:spcPts val="0"/>
              </a:spcBef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117475">
              <a:buFont typeface="Arial" panose="020B0604020202020204" pitchFamily="34" charset="0"/>
              <a:buChar char="-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u="sng" spc="50" dirty="0">
                <a:latin typeface="Arial" panose="020B0604020202020204" pitchFamily="34" charset="0"/>
                <a:cs typeface="Arial" panose="020B0604020202020204" pitchFamily="34" charset="0"/>
              </a:rPr>
              <a:t>MIHS Merit Scholarship</a:t>
            </a:r>
            <a:r>
              <a:rPr lang="en-US" sz="11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Award was established in 2006.</a:t>
            </a:r>
          </a:p>
          <a:p>
            <a:pPr marL="169863" indent="0" algn="just">
              <a:lnSpc>
                <a:spcPts val="500"/>
              </a:lnSpc>
              <a:spcBef>
                <a:spcPts val="0"/>
              </a:spcBef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117475">
              <a:buFont typeface="Arial" panose="020B0604020202020204" pitchFamily="34" charset="0"/>
              <a:buChar char="-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Bill Cleary Memorial Scholarship      </a:t>
            </a:r>
            <a:b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spc="70" dirty="0">
                <a:latin typeface="Arial" panose="020B0604020202020204" pitchFamily="34" charset="0"/>
                <a:cs typeface="Arial" panose="020B0604020202020204" pitchFamily="34" charset="0"/>
              </a:rPr>
              <a:t>Award was established in 2021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9863" indent="0" algn="just">
              <a:lnSpc>
                <a:spcPts val="500"/>
              </a:lnSpc>
              <a:spcBef>
                <a:spcPts val="0"/>
              </a:spcBef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0" algn="ctr">
              <a:lnSpc>
                <a:spcPts val="700"/>
              </a:lnSpc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0" algn="ctr">
              <a:lnSpc>
                <a:spcPct val="150000"/>
              </a:lnSpc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Learn More at…</a:t>
            </a:r>
            <a:endParaRPr lang="en-US" sz="1100" dirty="0">
              <a:solidFill>
                <a:srgbClr val="CCCCFF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00" b="1" spc="4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aiha.org/foundations/AIHFoundation</a:t>
            </a:r>
            <a:r>
              <a:rPr lang="en-US" sz="1000" b="1" spc="4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ts val="700"/>
              </a:lnSpc>
              <a:buNone/>
            </a:pP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321" y="432128"/>
            <a:ext cx="1214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6300355" y="432128"/>
            <a:ext cx="2749302" cy="596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lvl1pPr marL="307863" indent="-307863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506" indent="-257080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i="1">
                <a:solidFill>
                  <a:srgbClr val="000066"/>
                </a:solidFill>
                <a:latin typeface="+mn-lt"/>
                <a:cs typeface="+mn-cs"/>
              </a:defRPr>
            </a:lvl2pPr>
            <a:lvl3pPr marL="1025149" indent="-204714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436160" indent="-206298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  <a:cs typeface="+mn-cs"/>
              </a:defRPr>
            </a:lvl4pPr>
            <a:lvl5pPr marL="1845586" indent="-204714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302618" indent="-204714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759650" indent="-204714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216682" indent="-204714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673714" indent="-204714" algn="l" defTabSz="820437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CERTIFIED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b="0" spc="-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MIHS Hosts Several Events per Year that </a:t>
            </a:r>
            <a:r>
              <a:rPr lang="en-US" sz="1100" b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Certification Maintenance Points</a:t>
            </a:r>
            <a:r>
              <a:rPr lang="en-US" sz="1100" b="0" spc="-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b="0" kern="0" spc="-4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b="0" spc="-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Your Certification Maintenance Points </a:t>
            </a:r>
            <a:r>
              <a:rPr lang="en-US" sz="1100" b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and save on your Travel Budget.</a:t>
            </a:r>
          </a:p>
          <a:p>
            <a:pPr marL="119063" indent="-1190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indent="-119063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the Board for Global</a:t>
            </a:r>
            <a:r>
              <a:rPr lang="en-US" sz="1100" b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(BGC) and the IH Certification </a:t>
            </a:r>
            <a:r>
              <a:rPr lang="en-US" sz="1100" b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at… </a:t>
            </a:r>
            <a:r>
              <a:rPr lang="en-US" sz="1100" kern="0" spc="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gobgc.org/cih</a:t>
            </a:r>
            <a:endParaRPr lang="en-US" sz="1100" spc="3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1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CERTIFICATION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en-US" sz="11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indent="-119063" algn="just">
              <a:buFont typeface="Arial" panose="020B0604020202020204" pitchFamily="34" charset="0"/>
              <a:buChar char="•"/>
            </a:pPr>
            <a:r>
              <a:rPr lang="en-US" sz="1100" b="0" kern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times a year The University of Michigan, Center for Occupational Health and Safety Engineering (</a:t>
            </a:r>
            <a:r>
              <a:rPr lang="en-US" sz="1100" b="0" kern="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UM-COHSE</a:t>
            </a:r>
            <a:r>
              <a:rPr lang="en-US" sz="1100" b="0" kern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the MIHS Cosponsor an </a:t>
            </a:r>
            <a:r>
              <a:rPr lang="en-US" sz="1100" b="0" kern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“</a:t>
            </a:r>
            <a:r>
              <a:rPr lang="en-US" sz="1100" b="0" u="sng" kern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Industrial Hygiene </a:t>
            </a:r>
            <a:r>
              <a:rPr lang="en-US" sz="1100" b="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Course</a:t>
            </a:r>
            <a:r>
              <a:rPr lang="en-US" sz="11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(CIHR Course) that </a:t>
            </a:r>
            <a:r>
              <a:rPr lang="en-US" sz="1100" b="0" kern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Prepares </a:t>
            </a:r>
            <a:r>
              <a:rPr lang="en-US" sz="11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Attendees</a:t>
            </a:r>
            <a:r>
              <a:rPr lang="en-US" sz="1100" b="0" kern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are planning to take the CIH Exam</a:t>
            </a:r>
            <a:r>
              <a:rPr lang="en-US" sz="11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ts val="600"/>
              </a:lnSpc>
              <a:spcBef>
                <a:spcPts val="0"/>
              </a:spcBef>
              <a:buNone/>
            </a:pPr>
            <a:endParaRPr lang="en-US" sz="11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 algn="just">
              <a:buNone/>
            </a:pPr>
            <a:r>
              <a:rPr lang="en-US" sz="11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that effort, the MIHS also Provides an </a:t>
            </a:r>
            <a:r>
              <a:rPr lang="en-US" sz="1100" b="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Student Award</a:t>
            </a:r>
            <a:r>
              <a:rPr lang="en-US" sz="11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Pays the Recipient's Registration Fee to Attend the CIHR Course. </a:t>
            </a:r>
          </a:p>
          <a:p>
            <a:pPr marL="119063" indent="-119063" algn="just">
              <a:lnSpc>
                <a:spcPts val="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indent="-119063" algn="just">
              <a:buFont typeface="Arial" panose="020B0604020202020204" pitchFamily="34" charset="0"/>
              <a:buChar char="•"/>
            </a:pPr>
            <a:r>
              <a:rPr lang="en-US" sz="11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MIHS-sponsored Events provides “</a:t>
            </a:r>
            <a:r>
              <a:rPr lang="en-US" sz="1100" b="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Hours</a:t>
            </a:r>
            <a:r>
              <a:rPr lang="en-US" sz="11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,” which can be used to meet the IH coursework requirement for the CIH exam.</a:t>
            </a:r>
          </a:p>
          <a:p>
            <a:pPr marL="119063" indent="-119063" algn="just">
              <a:buFont typeface="Arial" panose="020B0604020202020204" pitchFamily="34" charset="0"/>
              <a:buChar char="•"/>
            </a:pPr>
            <a:endParaRPr lang="en-US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34250" y="6629399"/>
            <a:ext cx="228600" cy="17938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A9B8186-F88C-E580-3D18-0E2A7899B674}"/>
              </a:ext>
            </a:extLst>
          </p:cNvPr>
          <p:cNvSpPr txBox="1">
            <a:spLocks/>
          </p:cNvSpPr>
          <p:nvPr/>
        </p:nvSpPr>
        <p:spPr bwMode="auto">
          <a:xfrm>
            <a:off x="4331269" y="6626230"/>
            <a:ext cx="228600" cy="17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066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098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1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5163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2194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9226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6258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92CAB7E-B13C-2A68-ABFC-371EF1058C3F}"/>
              </a:ext>
            </a:extLst>
          </p:cNvPr>
          <p:cNvSpPr txBox="1">
            <a:spLocks/>
          </p:cNvSpPr>
          <p:nvPr/>
        </p:nvSpPr>
        <p:spPr bwMode="auto">
          <a:xfrm>
            <a:off x="1371600" y="6626230"/>
            <a:ext cx="228600" cy="17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19" tIns="41010" rIns="82019" bIns="410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066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098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131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5163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2194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9226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6258" algn="l" defTabSz="914066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2AC95-C91D-5E48-B643-5FD6D5156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10" y="5334000"/>
            <a:ext cx="224352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83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EB Bkgd no Logo">
  <a:themeElements>
    <a:clrScheme name="GM Corporate Template">
      <a:dk1>
        <a:sysClr val="windowText" lastClr="000000"/>
      </a:dk1>
      <a:lt1>
        <a:sysClr val="window" lastClr="FFFFFF"/>
      </a:lt1>
      <a:dk2>
        <a:srgbClr val="000B40"/>
      </a:dk2>
      <a:lt2>
        <a:srgbClr val="7FB1FF"/>
      </a:lt2>
      <a:accent1>
        <a:srgbClr val="0394D6"/>
      </a:accent1>
      <a:accent2>
        <a:srgbClr val="06AE26"/>
      </a:accent2>
      <a:accent3>
        <a:srgbClr val="8C02D8"/>
      </a:accent3>
      <a:accent4>
        <a:srgbClr val="FCD238"/>
      </a:accent4>
      <a:accent5>
        <a:srgbClr val="58403E"/>
      </a:accent5>
      <a:accent6>
        <a:srgbClr val="4F81BC"/>
      </a:accent6>
      <a:hlink>
        <a:srgbClr val="B5B5B5"/>
      </a:hlink>
      <a:folHlink>
        <a:srgbClr val="F00A00"/>
      </a:folHlink>
    </a:clrScheme>
    <a:fontScheme name="GM Corporate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QEB Bkgd no Logo">
  <a:themeElements>
    <a:clrScheme name="GM Corporate Template">
      <a:dk1>
        <a:sysClr val="windowText" lastClr="000000"/>
      </a:dk1>
      <a:lt1>
        <a:sysClr val="window" lastClr="FFFFFF"/>
      </a:lt1>
      <a:dk2>
        <a:srgbClr val="000B40"/>
      </a:dk2>
      <a:lt2>
        <a:srgbClr val="7FB1FF"/>
      </a:lt2>
      <a:accent1>
        <a:srgbClr val="0394D6"/>
      </a:accent1>
      <a:accent2>
        <a:srgbClr val="06AE26"/>
      </a:accent2>
      <a:accent3>
        <a:srgbClr val="8C02D8"/>
      </a:accent3>
      <a:accent4>
        <a:srgbClr val="FCD238"/>
      </a:accent4>
      <a:accent5>
        <a:srgbClr val="58403E"/>
      </a:accent5>
      <a:accent6>
        <a:srgbClr val="4F81BC"/>
      </a:accent6>
      <a:hlink>
        <a:srgbClr val="B5B5B5"/>
      </a:hlink>
      <a:folHlink>
        <a:srgbClr val="F00A00"/>
      </a:folHlink>
    </a:clrScheme>
    <a:fontScheme name="GM Corporate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QEB Bkgd no Logo">
  <a:themeElements>
    <a:clrScheme name="GM Corporate Template">
      <a:dk1>
        <a:sysClr val="windowText" lastClr="000000"/>
      </a:dk1>
      <a:lt1>
        <a:sysClr val="window" lastClr="FFFFFF"/>
      </a:lt1>
      <a:dk2>
        <a:srgbClr val="000B40"/>
      </a:dk2>
      <a:lt2>
        <a:srgbClr val="7FB1FF"/>
      </a:lt2>
      <a:accent1>
        <a:srgbClr val="0394D6"/>
      </a:accent1>
      <a:accent2>
        <a:srgbClr val="06AE26"/>
      </a:accent2>
      <a:accent3>
        <a:srgbClr val="8C02D8"/>
      </a:accent3>
      <a:accent4>
        <a:srgbClr val="FCD238"/>
      </a:accent4>
      <a:accent5>
        <a:srgbClr val="58403E"/>
      </a:accent5>
      <a:accent6>
        <a:srgbClr val="4F81BC"/>
      </a:accent6>
      <a:hlink>
        <a:srgbClr val="B5B5B5"/>
      </a:hlink>
      <a:folHlink>
        <a:srgbClr val="F00A00"/>
      </a:folHlink>
    </a:clrScheme>
    <a:fontScheme name="GM Corporate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IH-Misc_Dec-2010">
  <a:themeElements>
    <a:clrScheme name="1_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esentation1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 wrap="none" rtlCol="0">
        <a:spAutoFit/>
      </a:bodyPr>
      <a:lstStyle>
        <a:defPPr>
          <a:defRPr sz="2000" dirty="0" smtClean="0"/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txDef>
  </a:objectDefaults>
  <a:extraClrSchemeLst>
    <a:extraClrScheme>
      <a:clrScheme name="1_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12_IH-Misc_Dec-2010</Template>
  <TotalTime>49619</TotalTime>
  <Words>672</Words>
  <Application>Microsoft Office PowerPoint</Application>
  <PresentationFormat>On-screen Show (4:3)</PresentationFormat>
  <Paragraphs>155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Arial</vt:lpstr>
      <vt:lpstr>Arial,Bold</vt:lpstr>
      <vt:lpstr>Arial,Italic</vt:lpstr>
      <vt:lpstr>Calibri</vt:lpstr>
      <vt:lpstr>Comic Sans MS</vt:lpstr>
      <vt:lpstr>GM Sans Regular</vt:lpstr>
      <vt:lpstr>Times New Roman</vt:lpstr>
      <vt:lpstr>Verdana</vt:lpstr>
      <vt:lpstr>Wingdings</vt:lpstr>
      <vt:lpstr>Custom Design</vt:lpstr>
      <vt:lpstr>QEB Bkgd no Logo</vt:lpstr>
      <vt:lpstr>1_QEB Bkgd no Logo</vt:lpstr>
      <vt:lpstr>2_QEB Bkgd no Logo</vt:lpstr>
      <vt:lpstr>14_IH-Misc_Dec-2010</vt:lpstr>
      <vt:lpstr>PowerPoint Presentation</vt:lpstr>
      <vt:lpstr>PowerPoint Presentation</vt:lpstr>
    </vt:vector>
  </TitlesOfParts>
  <Company>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WFG-IH Management Team</dc:title>
  <dc:creator>William B Kilgore</dc:creator>
  <cp:lastModifiedBy>William Kilgore</cp:lastModifiedBy>
  <cp:revision>303</cp:revision>
  <cp:lastPrinted>2024-03-14T21:38:27Z</cp:lastPrinted>
  <dcterms:created xsi:type="dcterms:W3CDTF">2010-11-30T21:00:23Z</dcterms:created>
  <dcterms:modified xsi:type="dcterms:W3CDTF">2024-03-17T18:58:22Z</dcterms:modified>
</cp:coreProperties>
</file>